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88163" cy="100203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FEF3-23CD-4554-9024-5419650C1BEF}" type="datetimeFigureOut">
              <a:rPr lang="hr-HR" smtClean="0"/>
              <a:t>24.10.2017.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3178-7DDD-4F2C-A97F-1C349D7BB1EF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FEF3-23CD-4554-9024-5419650C1BEF}" type="datetimeFigureOut">
              <a:rPr lang="hr-HR" smtClean="0"/>
              <a:t>24.10.2017.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3178-7DDD-4F2C-A97F-1C349D7BB1EF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FEF3-23CD-4554-9024-5419650C1BEF}" type="datetimeFigureOut">
              <a:rPr lang="hr-HR" smtClean="0"/>
              <a:t>24.10.2017.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3178-7DDD-4F2C-A97F-1C349D7BB1EF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FEF3-23CD-4554-9024-5419650C1BEF}" type="datetimeFigureOut">
              <a:rPr lang="hr-HR" smtClean="0"/>
              <a:t>24.10.2017.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3178-7DDD-4F2C-A97F-1C349D7BB1EF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FEF3-23CD-4554-9024-5419650C1BEF}" type="datetimeFigureOut">
              <a:rPr lang="hr-HR" smtClean="0"/>
              <a:t>24.10.2017.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3178-7DDD-4F2C-A97F-1C349D7BB1EF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FEF3-23CD-4554-9024-5419650C1BEF}" type="datetimeFigureOut">
              <a:rPr lang="hr-HR" smtClean="0"/>
              <a:t>24.10.2017.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3178-7DDD-4F2C-A97F-1C349D7BB1EF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FEF3-23CD-4554-9024-5419650C1BEF}" type="datetimeFigureOut">
              <a:rPr lang="hr-HR" smtClean="0"/>
              <a:t>24.10.2017.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3178-7DDD-4F2C-A97F-1C349D7BB1EF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FEF3-23CD-4554-9024-5419650C1BEF}" type="datetimeFigureOut">
              <a:rPr lang="hr-HR" smtClean="0"/>
              <a:t>24.10.2017.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3178-7DDD-4F2C-A97F-1C349D7BB1EF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FEF3-23CD-4554-9024-5419650C1BEF}" type="datetimeFigureOut">
              <a:rPr lang="hr-HR" smtClean="0"/>
              <a:t>24.10.2017.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3178-7DDD-4F2C-A97F-1C349D7BB1EF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FEF3-23CD-4554-9024-5419650C1BEF}" type="datetimeFigureOut">
              <a:rPr lang="hr-HR" smtClean="0"/>
              <a:t>24.10.2017.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3178-7DDD-4F2C-A97F-1C349D7BB1EF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FEF3-23CD-4554-9024-5419650C1BEF}" type="datetimeFigureOut">
              <a:rPr lang="hr-HR" smtClean="0"/>
              <a:t>24.10.2017.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3178-7DDD-4F2C-A97F-1C349D7BB1EF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437FEF3-23CD-4554-9024-5419650C1BEF}" type="datetimeFigureOut">
              <a:rPr lang="hr-HR" smtClean="0"/>
              <a:t>24.10.2017.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D2D3178-7DDD-4F2C-A97F-1C349D7BB1EF}" type="slidenum">
              <a:rPr lang="hr-HR" smtClean="0"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REPORTAŽA SA AKTIVNOSTI PRIPREME CUKERANČIĆA ZA DANE KRUHA  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28192"/>
          </a:xfrm>
        </p:spPr>
        <p:txBody>
          <a:bodyPr/>
          <a:lstStyle/>
          <a:p>
            <a:pPr algn="ctr"/>
            <a:r>
              <a:rPr lang="hr-HR" dirty="0" smtClean="0"/>
              <a:t>ODGOJNA SKUPINA ZELENE  A JASLICE  „CUKERANČIĆI”</a:t>
            </a:r>
          </a:p>
          <a:p>
            <a:pPr algn="ctr"/>
            <a:r>
              <a:rPr lang="hr-HR" dirty="0" smtClean="0"/>
              <a:t>18.10.2017.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572279"/>
            <a:ext cx="2592288" cy="1944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09120"/>
            <a:ext cx="2760711" cy="2070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801158"/>
            <a:ext cx="259228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7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8" y="836712"/>
            <a:ext cx="7392821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34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11424"/>
          </a:xfrm>
        </p:spPr>
        <p:txBody>
          <a:bodyPr>
            <a:noAutofit/>
          </a:bodyPr>
          <a:lstStyle/>
          <a:p>
            <a:r>
              <a:rPr lang="hr-HR" sz="2000" dirty="0" smtClean="0"/>
              <a:t>CUKERANČIĆE SMO ODNIJELI I DOMA DA SVI</a:t>
            </a:r>
            <a:br>
              <a:rPr lang="hr-HR" sz="2000" dirty="0" smtClean="0"/>
            </a:br>
            <a:r>
              <a:rPr lang="hr-HR" sz="2000" dirty="0" smtClean="0"/>
              <a:t> KUŠAJU I VIDE KAKO SMO BILI VRIJEDNI. </a:t>
            </a:r>
            <a:endParaRPr lang="hr-HR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028" y="548679"/>
            <a:ext cx="1824712" cy="13145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999394"/>
            <a:ext cx="2736304" cy="2052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63207"/>
            <a:ext cx="2853796" cy="2140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83" y="4221088"/>
            <a:ext cx="3194876" cy="23961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221088"/>
            <a:ext cx="3323861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26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3600400" cy="2700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31001"/>
            <a:ext cx="3744416" cy="2808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559" y="3933056"/>
            <a:ext cx="3528392" cy="2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83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908720"/>
            <a:ext cx="5184576" cy="1264920"/>
          </a:xfrm>
        </p:spPr>
        <p:txBody>
          <a:bodyPr>
            <a:normAutofit/>
          </a:bodyPr>
          <a:lstStyle/>
          <a:p>
            <a:r>
              <a:rPr lang="hr-HR" dirty="0" smtClean="0"/>
              <a:t>UPIŠITE VAŠE PORUKE</a:t>
            </a:r>
            <a:r>
              <a:rPr lang="hr-HR" dirty="0"/>
              <a:t> </a:t>
            </a:r>
            <a:br>
              <a:rPr lang="hr-HR" dirty="0"/>
            </a:br>
            <a:r>
              <a:rPr lang="hr-HR" sz="2400" dirty="0" smtClean="0"/>
              <a:t/>
            </a:r>
            <a:br>
              <a:rPr lang="hr-HR" sz="2400" dirty="0" smtClean="0"/>
            </a:br>
            <a:endParaRPr lang="hr-HR" sz="24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>
          <a:xfrm>
            <a:off x="2987824" y="1898576"/>
            <a:ext cx="5919192" cy="4349817"/>
          </a:xfrm>
        </p:spPr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67544" y="1484784"/>
            <a:ext cx="2139696" cy="4242816"/>
          </a:xfrm>
        </p:spPr>
        <p:txBody>
          <a:bodyPr>
            <a:normAutofit fontScale="92500" lnSpcReduction="10000"/>
          </a:bodyPr>
          <a:lstStyle/>
          <a:p>
            <a:r>
              <a:rPr lang="hr-HR" sz="2200" spc="-100" dirty="0">
                <a:ea typeface="+mj-ea"/>
                <a:cs typeface="+mj-cs"/>
              </a:rPr>
              <a:t>DRAGI RODITELJI, AKO SU VAM CUKERANČIĆI BILI DOBRI RADO ĆEMO PRIMITI POHVALE.</a:t>
            </a:r>
            <a:br>
              <a:rPr lang="hr-HR" sz="2200" spc="-100" dirty="0">
                <a:ea typeface="+mj-ea"/>
                <a:cs typeface="+mj-cs"/>
              </a:rPr>
            </a:br>
            <a:r>
              <a:rPr lang="hr-HR" sz="2200" spc="-100" dirty="0">
                <a:ea typeface="+mj-ea"/>
                <a:cs typeface="+mj-cs"/>
              </a:rPr>
              <a:t>AKO NAM IMATE JOŠ NEŠTO LIJEPO PORUČITI VESELITI ĆE NAS AKO NAM NAPIŠETE  NA OVOM PAPIRU!!!</a:t>
            </a:r>
            <a:endParaRPr lang="hr-HR" dirty="0"/>
          </a:p>
        </p:txBody>
      </p:sp>
      <p:sp>
        <p:nvSpPr>
          <p:cNvPr id="6" name="Down Arrow 5"/>
          <p:cNvSpPr/>
          <p:nvPr/>
        </p:nvSpPr>
        <p:spPr>
          <a:xfrm>
            <a:off x="6660232" y="1196752"/>
            <a:ext cx="484632" cy="6775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557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000" dirty="0" smtClean="0"/>
              <a:t>U IZRADI CUKERANČIĆA  POMOGLE SU NAM UČENICE STRUKOVNE ŠKOLE EUGENA KUMIČIĆA, BUDUĆE SLASTIČARKE I NJIHOVA MENTORICA SILVIJA  CAH </a:t>
            </a:r>
            <a:endParaRPr lang="hr-HR" sz="20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4038600" cy="3028950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6490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188560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/>
              <a:t>BILO NAM JE ZANIMLJIVO RADITI S UČENICAMA A ONE SU UŽIVALE S NAMA</a:t>
            </a:r>
            <a:endParaRPr lang="hr-HR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7775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761493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TETA SILVIJA NAM JE POKAZALA KAKO SE REŽE TIJESTO ZA NAPRAVITI CUKERANČIĆ</a:t>
            </a:r>
            <a:endParaRPr lang="hr-HR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3" y="1484784"/>
            <a:ext cx="4896544" cy="36724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80928"/>
            <a:ext cx="3935683" cy="295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36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97" y="3612766"/>
            <a:ext cx="4038945" cy="3029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525" y="3520882"/>
            <a:ext cx="4283968" cy="3212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85" y="678615"/>
            <a:ext cx="3312368" cy="2484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32" y="678615"/>
            <a:ext cx="3507276" cy="263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6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2399"/>
            <a:ext cx="3326935" cy="2495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241376"/>
            <a:ext cx="4992555" cy="3744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5" y="3573016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22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5517232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KAD SE MALE RUKE SLOŽE SVE SE MOŽE…. UZ POMOĆ VELIKIH VRIJEDNIH RUKU NAPRAVILI SMO CUKERANČIĆE – ZADOVOLJSTVO JE BILO OBOSTRANO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90875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IDEMO U STRUKOVNU ŠKOLU POGLEDATI DA LI SU NAM ISPEKLI CUKERANČIĆE</a:t>
            </a:r>
            <a:endParaRPr lang="hr-H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2784309" cy="2088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64188" y="2456892"/>
            <a:ext cx="3168352" cy="2376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22" y="1405671"/>
            <a:ext cx="3203848" cy="2402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77072"/>
            <a:ext cx="2736304" cy="2052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1" y="4077072"/>
            <a:ext cx="3035829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42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400" dirty="0" smtClean="0"/>
              <a:t>BAŠ SU DOBRI TI CUKERANČIĆI – ZATO SE I NAŠA SKUPINA TAKO ZOVE JER  SMO I MI DOBRI!!! DOBRE SU I OVE UČENICE I TETA SILVIJA!</a:t>
            </a:r>
            <a:endParaRPr lang="hr-H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30212"/>
            <a:ext cx="3312368" cy="24842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95" y="1630212"/>
            <a:ext cx="3645658" cy="2734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09120"/>
            <a:ext cx="2747797" cy="2060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1" y="4509120"/>
            <a:ext cx="2843808" cy="2132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682769"/>
            <a:ext cx="2284732" cy="171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22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145</TotalTime>
  <Words>147</Words>
  <Application>Microsoft Office PowerPoint</Application>
  <PresentationFormat>On-screen Show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REPORTAŽA SA AKTIVNOSTI PRIPREME CUKERANČIĆA ZA DANE KRUHA  </vt:lpstr>
      <vt:lpstr>U IZRADI CUKERANČIĆA  POMOGLE SU NAM UČENICE STRUKOVNE ŠKOLE EUGENA KUMIČIĆA, BUDUĆE SLASTIČARKE I NJIHOVA MENTORICA SILVIJA  CAH </vt:lpstr>
      <vt:lpstr>BILO NAM JE ZANIMLJIVO RADITI S UČENICAMA A ONE SU UŽIVALE S NAMA</vt:lpstr>
      <vt:lpstr>TETA SILVIJA NAM JE POKAZALA KAKO SE REŽE TIJESTO ZA NAPRAVITI CUKERANČIĆ</vt:lpstr>
      <vt:lpstr>PowerPoint Presentation</vt:lpstr>
      <vt:lpstr>PowerPoint Presentation</vt:lpstr>
      <vt:lpstr>PowerPoint Presentation</vt:lpstr>
      <vt:lpstr>IDEMO U STRUKOVNU ŠKOLU POGLEDATI DA LI SU NAM ISPEKLI CUKERANČIĆE</vt:lpstr>
      <vt:lpstr>BAŠ SU DOBRI TI CUKERANČIĆI – ZATO SE I NAŠA SKUPINA TAKO ZOVE JER  SMO I MI DOBRI!!! DOBRE SU I OVE UČENICE I TETA SILVIJA!</vt:lpstr>
      <vt:lpstr>PowerPoint Presentation</vt:lpstr>
      <vt:lpstr>CUKERANČIĆE SMO ODNIJELI I DOMA DA SVI  KUŠAJU I VIDE KAKO SMO BILI VRIJEDNI. </vt:lpstr>
      <vt:lpstr>PowerPoint Presentation</vt:lpstr>
      <vt:lpstr>UPIŠITE VAŠE PORUKE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REPORTAŽA SA AKTIVNOSTI PRIPREME CUKERANČIĆA ZA DANE KRUHA</dc:title>
  <dc:creator>Karmen</dc:creator>
  <cp:lastModifiedBy>Karmen</cp:lastModifiedBy>
  <cp:revision>9</cp:revision>
  <cp:lastPrinted>2017-10-18T20:13:30Z</cp:lastPrinted>
  <dcterms:created xsi:type="dcterms:W3CDTF">2017-10-18T18:06:49Z</dcterms:created>
  <dcterms:modified xsi:type="dcterms:W3CDTF">2017-10-24T18:55:29Z</dcterms:modified>
</cp:coreProperties>
</file>